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12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33DC5-F71F-4F2F-A55A-DC595880774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D2BE87-A2FD-43ED-B62D-5116D21BA8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Executive Summary</a:t>
          </a:r>
        </a:p>
      </dgm:t>
    </dgm:pt>
    <dgm:pt modelId="{07548E37-307C-485B-94C8-D71710907DE6}" type="parTrans" cxnId="{16ACF5D5-88AD-4850-A841-63FE69F1BB25}">
      <dgm:prSet/>
      <dgm:spPr/>
      <dgm:t>
        <a:bodyPr/>
        <a:lstStyle/>
        <a:p>
          <a:endParaRPr lang="en-US"/>
        </a:p>
      </dgm:t>
    </dgm:pt>
    <dgm:pt modelId="{18DEC96A-6550-4486-B1CC-7839EE5012BB}" type="sibTrans" cxnId="{16ACF5D5-88AD-4850-A841-63FE69F1BB25}">
      <dgm:prSet/>
      <dgm:spPr/>
      <dgm:t>
        <a:bodyPr/>
        <a:lstStyle/>
        <a:p>
          <a:endParaRPr lang="en-US"/>
        </a:p>
      </dgm:t>
    </dgm:pt>
    <dgm:pt modelId="{3DD70E2F-276C-451D-AE40-8F0FB265AD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Introduction</a:t>
          </a:r>
        </a:p>
      </dgm:t>
    </dgm:pt>
    <dgm:pt modelId="{BCC1F1B5-1F8F-4357-9C8A-E29AAD7DB11A}" type="parTrans" cxnId="{46B00077-9520-45BF-B1C6-0EE2D0114453}">
      <dgm:prSet/>
      <dgm:spPr/>
      <dgm:t>
        <a:bodyPr/>
        <a:lstStyle/>
        <a:p>
          <a:endParaRPr lang="en-US"/>
        </a:p>
      </dgm:t>
    </dgm:pt>
    <dgm:pt modelId="{6A66A508-2255-4D15-85FD-7FCE74941641}" type="sibTrans" cxnId="{46B00077-9520-45BF-B1C6-0EE2D0114453}">
      <dgm:prSet/>
      <dgm:spPr/>
      <dgm:t>
        <a:bodyPr/>
        <a:lstStyle/>
        <a:p>
          <a:endParaRPr lang="en-US"/>
        </a:p>
      </dgm:t>
    </dgm:pt>
    <dgm:pt modelId="{972FD799-E5B2-4BF7-94B2-244288E015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Methodology</a:t>
          </a:r>
        </a:p>
      </dgm:t>
    </dgm:pt>
    <dgm:pt modelId="{C36832E6-AA07-4F11-B247-C07B7DBDC757}" type="parTrans" cxnId="{AA4E706B-68C5-4783-8047-5F99976248D9}">
      <dgm:prSet/>
      <dgm:spPr/>
      <dgm:t>
        <a:bodyPr/>
        <a:lstStyle/>
        <a:p>
          <a:endParaRPr lang="en-US"/>
        </a:p>
      </dgm:t>
    </dgm:pt>
    <dgm:pt modelId="{86ACEC19-5325-4BA0-BF41-4ECC89715B6D}" type="sibTrans" cxnId="{AA4E706B-68C5-4783-8047-5F99976248D9}">
      <dgm:prSet/>
      <dgm:spPr/>
      <dgm:t>
        <a:bodyPr/>
        <a:lstStyle/>
        <a:p>
          <a:endParaRPr lang="en-US"/>
        </a:p>
      </dgm:t>
    </dgm:pt>
    <dgm:pt modelId="{CD58B519-FAC4-41CB-8CFD-8A6197CE9B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E68FABA9-C63D-48CD-BF04-25129852DC90}" type="parTrans" cxnId="{563C4A62-4C7D-4350-967D-B41659F046DC}">
      <dgm:prSet/>
      <dgm:spPr/>
      <dgm:t>
        <a:bodyPr/>
        <a:lstStyle/>
        <a:p>
          <a:endParaRPr lang="en-US"/>
        </a:p>
      </dgm:t>
    </dgm:pt>
    <dgm:pt modelId="{65945C40-AA11-4FC5-8C4D-4F9436C4BD03}" type="sibTrans" cxnId="{563C4A62-4C7D-4350-967D-B41659F046DC}">
      <dgm:prSet/>
      <dgm:spPr/>
      <dgm:t>
        <a:bodyPr/>
        <a:lstStyle/>
        <a:p>
          <a:endParaRPr lang="en-US"/>
        </a:p>
      </dgm:t>
    </dgm:pt>
    <dgm:pt modelId="{C86A2B26-A7B5-4362-AFAE-92B92EA375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B8E907B2-7E52-4C85-B7FF-AAE0E8A737CE}" type="parTrans" cxnId="{DC9910A3-62DD-4737-BAC7-03615B3B792C}">
      <dgm:prSet/>
      <dgm:spPr/>
      <dgm:t>
        <a:bodyPr/>
        <a:lstStyle/>
        <a:p>
          <a:endParaRPr lang="en-US"/>
        </a:p>
      </dgm:t>
    </dgm:pt>
    <dgm:pt modelId="{A1CA402A-A9AB-45C8-8951-856BE297CDCF}" type="sibTrans" cxnId="{DC9910A3-62DD-4737-BAC7-03615B3B792C}">
      <dgm:prSet/>
      <dgm:spPr/>
      <dgm:t>
        <a:bodyPr/>
        <a:lstStyle/>
        <a:p>
          <a:endParaRPr lang="en-US"/>
        </a:p>
      </dgm:t>
    </dgm:pt>
    <dgm:pt modelId="{A3AAA25A-1DB5-4464-A824-337A2786D1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Appendix</a:t>
          </a:r>
        </a:p>
      </dgm:t>
    </dgm:pt>
    <dgm:pt modelId="{FE812CCC-0BF8-4AB2-B4FE-89A289DC5CDC}" type="parTrans" cxnId="{85BCE8D5-0A73-4FF6-BB3D-B9A373967F74}">
      <dgm:prSet/>
      <dgm:spPr/>
      <dgm:t>
        <a:bodyPr/>
        <a:lstStyle/>
        <a:p>
          <a:endParaRPr lang="en-US"/>
        </a:p>
      </dgm:t>
    </dgm:pt>
    <dgm:pt modelId="{A0B4F845-3D4F-4CB3-83C1-753F31DE69D5}" type="sibTrans" cxnId="{85BCE8D5-0A73-4FF6-BB3D-B9A373967F74}">
      <dgm:prSet/>
      <dgm:spPr/>
      <dgm:t>
        <a:bodyPr/>
        <a:lstStyle/>
        <a:p>
          <a:endParaRPr lang="en-US"/>
        </a:p>
      </dgm:t>
    </dgm:pt>
    <dgm:pt modelId="{A70BEA87-ECB9-46BC-9955-A62602E41D18}" type="pres">
      <dgm:prSet presAssocID="{17333DC5-F71F-4F2F-A55A-DC595880774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fa-IR"/>
        </a:p>
      </dgm:t>
    </dgm:pt>
    <dgm:pt modelId="{598F69B0-0466-4010-86A3-F6086E4BE73A}" type="pres">
      <dgm:prSet presAssocID="{52D2BE87-A2FD-43ED-B62D-5116D21BA808}" presName="compNode" presStyleCnt="0"/>
      <dgm:spPr/>
    </dgm:pt>
    <dgm:pt modelId="{8B6429D2-3562-4FC8-829C-A7AB8224FEA5}" type="pres">
      <dgm:prSet presAssocID="{52D2BE87-A2FD-43ED-B62D-5116D21BA808}" presName="iconBgRect" presStyleLbl="bgShp" presStyleIdx="0" presStyleCnt="6"/>
      <dgm:spPr/>
    </dgm:pt>
    <dgm:pt modelId="{7C4876FA-E73E-48B5-A351-48D054601D08}" type="pres">
      <dgm:prSet presAssocID="{52D2BE87-A2FD-43ED-B62D-5116D21BA8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reitstellen"/>
        </a:ext>
      </dgm:extLst>
    </dgm:pt>
    <dgm:pt modelId="{C2F94C2D-C460-4627-95DC-6E6DEA7EE210}" type="pres">
      <dgm:prSet presAssocID="{52D2BE87-A2FD-43ED-B62D-5116D21BA808}" presName="spaceRect" presStyleCnt="0"/>
      <dgm:spPr/>
    </dgm:pt>
    <dgm:pt modelId="{0DD50486-B63A-433B-946A-C076A2DADE8B}" type="pres">
      <dgm:prSet presAssocID="{52D2BE87-A2FD-43ED-B62D-5116D21BA808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71ED1EBE-4379-4531-9B09-6E19E81C3997}" type="pres">
      <dgm:prSet presAssocID="{18DEC96A-6550-4486-B1CC-7839EE5012BB}" presName="sibTrans" presStyleCnt="0"/>
      <dgm:spPr/>
    </dgm:pt>
    <dgm:pt modelId="{EC64FDDD-850E-4E90-A6E8-6C379385EB80}" type="pres">
      <dgm:prSet presAssocID="{3DD70E2F-276C-451D-AE40-8F0FB265ADD9}" presName="compNode" presStyleCnt="0"/>
      <dgm:spPr/>
    </dgm:pt>
    <dgm:pt modelId="{B0E942D6-1E9F-478D-99BD-FAE9AADF10A8}" type="pres">
      <dgm:prSet presAssocID="{3DD70E2F-276C-451D-AE40-8F0FB265ADD9}" presName="iconBgRect" presStyleLbl="bgShp" presStyleIdx="1" presStyleCnt="6"/>
      <dgm:spPr/>
    </dgm:pt>
    <dgm:pt modelId="{0F60ACE2-07A1-4812-9EEA-EDA1008A6BFA}" type="pres">
      <dgm:prSet presAssocID="{3DD70E2F-276C-451D-AE40-8F0FB265ADD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fällt mir"/>
        </a:ext>
      </dgm:extLst>
    </dgm:pt>
    <dgm:pt modelId="{823926D1-D508-48A2-90CE-E285D8931AD5}" type="pres">
      <dgm:prSet presAssocID="{3DD70E2F-276C-451D-AE40-8F0FB265ADD9}" presName="spaceRect" presStyleCnt="0"/>
      <dgm:spPr/>
    </dgm:pt>
    <dgm:pt modelId="{5FF07425-F2DD-43CA-927F-FB3F6252AE58}" type="pres">
      <dgm:prSet presAssocID="{3DD70E2F-276C-451D-AE40-8F0FB265ADD9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C2B9CB0A-A0CD-4AE9-AAF7-16BBEFC156EC}" type="pres">
      <dgm:prSet presAssocID="{6A66A508-2255-4D15-85FD-7FCE74941641}" presName="sibTrans" presStyleCnt="0"/>
      <dgm:spPr/>
    </dgm:pt>
    <dgm:pt modelId="{CFE6EF82-1C78-4E82-A472-E870B1E306E3}" type="pres">
      <dgm:prSet presAssocID="{972FD799-E5B2-4BF7-94B2-244288E01582}" presName="compNode" presStyleCnt="0"/>
      <dgm:spPr/>
    </dgm:pt>
    <dgm:pt modelId="{2B5A479D-1FE7-44C1-B5B1-216FD9A7E59B}" type="pres">
      <dgm:prSet presAssocID="{972FD799-E5B2-4BF7-94B2-244288E01582}" presName="iconBgRect" presStyleLbl="bgShp" presStyleIdx="2" presStyleCnt="6"/>
      <dgm:spPr/>
    </dgm:pt>
    <dgm:pt modelId="{C7FF818D-E5AC-4109-B735-3F691764876B}" type="pres">
      <dgm:prSet presAssocID="{972FD799-E5B2-4BF7-94B2-244288E0158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istrierung öffnen"/>
        </a:ext>
      </dgm:extLst>
    </dgm:pt>
    <dgm:pt modelId="{0C1EC92B-5A84-491F-8C08-AE93A19C0C1C}" type="pres">
      <dgm:prSet presAssocID="{972FD799-E5B2-4BF7-94B2-244288E01582}" presName="spaceRect" presStyleCnt="0"/>
      <dgm:spPr/>
    </dgm:pt>
    <dgm:pt modelId="{AA5871AB-251E-40DB-8D40-426526A51CA1}" type="pres">
      <dgm:prSet presAssocID="{972FD799-E5B2-4BF7-94B2-244288E01582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9B85C3B2-1D32-49D8-A965-72344359E0A6}" type="pres">
      <dgm:prSet presAssocID="{86ACEC19-5325-4BA0-BF41-4ECC89715B6D}" presName="sibTrans" presStyleCnt="0"/>
      <dgm:spPr/>
    </dgm:pt>
    <dgm:pt modelId="{C22881EE-A8C5-490D-A9BA-9DA9662BF563}" type="pres">
      <dgm:prSet presAssocID="{CD58B519-FAC4-41CB-8CFD-8A6197CE9B9C}" presName="compNode" presStyleCnt="0"/>
      <dgm:spPr/>
    </dgm:pt>
    <dgm:pt modelId="{4DBE1254-4860-4BE7-886E-1237BB1944CE}" type="pres">
      <dgm:prSet presAssocID="{CD58B519-FAC4-41CB-8CFD-8A6197CE9B9C}" presName="iconBgRect" presStyleLbl="bgShp" presStyleIdx="3" presStyleCnt="6"/>
      <dgm:spPr/>
    </dgm:pt>
    <dgm:pt modelId="{31260EE3-8B03-403D-8DE1-63A6E94C3262}" type="pres">
      <dgm:prSet presAssocID="{CD58B519-FAC4-41CB-8CFD-8A6197CE9B9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bogen"/>
        </a:ext>
      </dgm:extLst>
    </dgm:pt>
    <dgm:pt modelId="{5E9AF195-B188-4809-B77C-C9BC1D227040}" type="pres">
      <dgm:prSet presAssocID="{CD58B519-FAC4-41CB-8CFD-8A6197CE9B9C}" presName="spaceRect" presStyleCnt="0"/>
      <dgm:spPr/>
    </dgm:pt>
    <dgm:pt modelId="{0913FA0E-0B27-4F1E-86B8-9A5B75251DC2}" type="pres">
      <dgm:prSet presAssocID="{CD58B519-FAC4-41CB-8CFD-8A6197CE9B9C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DC1CBDBA-679B-4E6F-B894-59FD4D6F0D92}" type="pres">
      <dgm:prSet presAssocID="{65945C40-AA11-4FC5-8C4D-4F9436C4BD03}" presName="sibTrans" presStyleCnt="0"/>
      <dgm:spPr/>
    </dgm:pt>
    <dgm:pt modelId="{B2542DE8-6324-4D44-9B7A-B8E88B8BC0C1}" type="pres">
      <dgm:prSet presAssocID="{C86A2B26-A7B5-4362-AFAE-92B92EA375E8}" presName="compNode" presStyleCnt="0"/>
      <dgm:spPr/>
    </dgm:pt>
    <dgm:pt modelId="{D33BC6CC-368F-4C31-9CDC-941DCB6C0FDC}" type="pres">
      <dgm:prSet presAssocID="{C86A2B26-A7B5-4362-AFAE-92B92EA375E8}" presName="iconBgRect" presStyleLbl="bgShp" presStyleIdx="4" presStyleCnt="6"/>
      <dgm:spPr/>
    </dgm:pt>
    <dgm:pt modelId="{3BD00A8D-502C-4B7A-BC86-999A9D3D9EB1}" type="pres">
      <dgm:prSet presAssocID="{C86A2B26-A7B5-4362-AFAE-92B92EA375E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ss"/>
        </a:ext>
      </dgm:extLst>
    </dgm:pt>
    <dgm:pt modelId="{C1961DD0-CF97-45B2-A7D7-DA7253B7AA6C}" type="pres">
      <dgm:prSet presAssocID="{C86A2B26-A7B5-4362-AFAE-92B92EA375E8}" presName="spaceRect" presStyleCnt="0"/>
      <dgm:spPr/>
    </dgm:pt>
    <dgm:pt modelId="{BD447CA3-9B8B-462E-BD21-F5B23D9D93C6}" type="pres">
      <dgm:prSet presAssocID="{C86A2B26-A7B5-4362-AFAE-92B92EA375E8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78D2B5AC-67C8-418D-9282-DED32FB6B330}" type="pres">
      <dgm:prSet presAssocID="{A1CA402A-A9AB-45C8-8951-856BE297CDCF}" presName="sibTrans" presStyleCnt="0"/>
      <dgm:spPr/>
    </dgm:pt>
    <dgm:pt modelId="{B68B33F2-9B1A-47FD-8A31-2BB221FF9FC1}" type="pres">
      <dgm:prSet presAssocID="{A3AAA25A-1DB5-4464-A824-337A2786D165}" presName="compNode" presStyleCnt="0"/>
      <dgm:spPr/>
    </dgm:pt>
    <dgm:pt modelId="{A8556A4E-75E8-4868-B374-4B2A76FB57CF}" type="pres">
      <dgm:prSet presAssocID="{A3AAA25A-1DB5-4464-A824-337A2786D165}" presName="iconBgRect" presStyleLbl="bgShp" presStyleIdx="5" presStyleCnt="6"/>
      <dgm:spPr/>
    </dgm:pt>
    <dgm:pt modelId="{DD9C52C9-4263-4C8C-9299-1F14349D8115}" type="pres">
      <dgm:prSet presAssocID="{A3AAA25A-1DB5-4464-A824-337A2786D16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fzählung"/>
        </a:ext>
      </dgm:extLst>
    </dgm:pt>
    <dgm:pt modelId="{D8455C71-7E40-4A5A-9FA5-1BE9C85478AD}" type="pres">
      <dgm:prSet presAssocID="{A3AAA25A-1DB5-4464-A824-337A2786D165}" presName="spaceRect" presStyleCnt="0"/>
      <dgm:spPr/>
    </dgm:pt>
    <dgm:pt modelId="{E8876B11-B192-4341-AF12-0BA1C265EC06}" type="pres">
      <dgm:prSet presAssocID="{A3AAA25A-1DB5-4464-A824-337A2786D165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fa-IR"/>
        </a:p>
      </dgm:t>
    </dgm:pt>
  </dgm:ptLst>
  <dgm:cxnLst>
    <dgm:cxn modelId="{EB6D0447-3B93-41A2-83A1-202A5ED72091}" type="presOf" srcId="{972FD799-E5B2-4BF7-94B2-244288E01582}" destId="{AA5871AB-251E-40DB-8D40-426526A51CA1}" srcOrd="0" destOrd="0" presId="urn:microsoft.com/office/officeart/2018/5/layout/IconCircleLabelList"/>
    <dgm:cxn modelId="{C0E69749-8480-427E-9D3F-E1BC17618BB5}" type="presOf" srcId="{CD58B519-FAC4-41CB-8CFD-8A6197CE9B9C}" destId="{0913FA0E-0B27-4F1E-86B8-9A5B75251DC2}" srcOrd="0" destOrd="0" presId="urn:microsoft.com/office/officeart/2018/5/layout/IconCircleLabelList"/>
    <dgm:cxn modelId="{85BCE8D5-0A73-4FF6-BB3D-B9A373967F74}" srcId="{17333DC5-F71F-4F2F-A55A-DC595880774F}" destId="{A3AAA25A-1DB5-4464-A824-337A2786D165}" srcOrd="5" destOrd="0" parTransId="{FE812CCC-0BF8-4AB2-B4FE-89A289DC5CDC}" sibTransId="{A0B4F845-3D4F-4CB3-83C1-753F31DE69D5}"/>
    <dgm:cxn modelId="{DC9910A3-62DD-4737-BAC7-03615B3B792C}" srcId="{17333DC5-F71F-4F2F-A55A-DC595880774F}" destId="{C86A2B26-A7B5-4362-AFAE-92B92EA375E8}" srcOrd="4" destOrd="0" parTransId="{B8E907B2-7E52-4C85-B7FF-AAE0E8A737CE}" sibTransId="{A1CA402A-A9AB-45C8-8951-856BE297CDCF}"/>
    <dgm:cxn modelId="{46B00077-9520-45BF-B1C6-0EE2D0114453}" srcId="{17333DC5-F71F-4F2F-A55A-DC595880774F}" destId="{3DD70E2F-276C-451D-AE40-8F0FB265ADD9}" srcOrd="1" destOrd="0" parTransId="{BCC1F1B5-1F8F-4357-9C8A-E29AAD7DB11A}" sibTransId="{6A66A508-2255-4D15-85FD-7FCE74941641}"/>
    <dgm:cxn modelId="{CEACF637-6053-4539-914E-2327E216921E}" type="presOf" srcId="{C86A2B26-A7B5-4362-AFAE-92B92EA375E8}" destId="{BD447CA3-9B8B-462E-BD21-F5B23D9D93C6}" srcOrd="0" destOrd="0" presId="urn:microsoft.com/office/officeart/2018/5/layout/IconCircleLabelList"/>
    <dgm:cxn modelId="{14D7EC95-07E4-425D-8D68-6062ACC2487A}" type="presOf" srcId="{A3AAA25A-1DB5-4464-A824-337A2786D165}" destId="{E8876B11-B192-4341-AF12-0BA1C265EC06}" srcOrd="0" destOrd="0" presId="urn:microsoft.com/office/officeart/2018/5/layout/IconCircleLabelList"/>
    <dgm:cxn modelId="{CACAEDAC-5C9F-4D1F-A57C-73D73D5A3A18}" type="presOf" srcId="{17333DC5-F71F-4F2F-A55A-DC595880774F}" destId="{A70BEA87-ECB9-46BC-9955-A62602E41D18}" srcOrd="0" destOrd="0" presId="urn:microsoft.com/office/officeart/2018/5/layout/IconCircleLabelList"/>
    <dgm:cxn modelId="{AA4E706B-68C5-4783-8047-5F99976248D9}" srcId="{17333DC5-F71F-4F2F-A55A-DC595880774F}" destId="{972FD799-E5B2-4BF7-94B2-244288E01582}" srcOrd="2" destOrd="0" parTransId="{C36832E6-AA07-4F11-B247-C07B7DBDC757}" sibTransId="{86ACEC19-5325-4BA0-BF41-4ECC89715B6D}"/>
    <dgm:cxn modelId="{F8B4F542-5594-47E2-81E1-F98569F94B21}" type="presOf" srcId="{52D2BE87-A2FD-43ED-B62D-5116D21BA808}" destId="{0DD50486-B63A-433B-946A-C076A2DADE8B}" srcOrd="0" destOrd="0" presId="urn:microsoft.com/office/officeart/2018/5/layout/IconCircleLabelList"/>
    <dgm:cxn modelId="{16ACF5D5-88AD-4850-A841-63FE69F1BB25}" srcId="{17333DC5-F71F-4F2F-A55A-DC595880774F}" destId="{52D2BE87-A2FD-43ED-B62D-5116D21BA808}" srcOrd="0" destOrd="0" parTransId="{07548E37-307C-485B-94C8-D71710907DE6}" sibTransId="{18DEC96A-6550-4486-B1CC-7839EE5012BB}"/>
    <dgm:cxn modelId="{9BE29B7C-A9A7-4886-BD96-B0A15DF49FA0}" type="presOf" srcId="{3DD70E2F-276C-451D-AE40-8F0FB265ADD9}" destId="{5FF07425-F2DD-43CA-927F-FB3F6252AE58}" srcOrd="0" destOrd="0" presId="urn:microsoft.com/office/officeart/2018/5/layout/IconCircleLabelList"/>
    <dgm:cxn modelId="{563C4A62-4C7D-4350-967D-B41659F046DC}" srcId="{17333DC5-F71F-4F2F-A55A-DC595880774F}" destId="{CD58B519-FAC4-41CB-8CFD-8A6197CE9B9C}" srcOrd="3" destOrd="0" parTransId="{E68FABA9-C63D-48CD-BF04-25129852DC90}" sibTransId="{65945C40-AA11-4FC5-8C4D-4F9436C4BD03}"/>
    <dgm:cxn modelId="{A62557BB-BA64-4E72-9D9E-885E80466D08}" type="presParOf" srcId="{A70BEA87-ECB9-46BC-9955-A62602E41D18}" destId="{598F69B0-0466-4010-86A3-F6086E4BE73A}" srcOrd="0" destOrd="0" presId="urn:microsoft.com/office/officeart/2018/5/layout/IconCircleLabelList"/>
    <dgm:cxn modelId="{19DEC3FF-C003-4AE2-839B-80A176FABC64}" type="presParOf" srcId="{598F69B0-0466-4010-86A3-F6086E4BE73A}" destId="{8B6429D2-3562-4FC8-829C-A7AB8224FEA5}" srcOrd="0" destOrd="0" presId="urn:microsoft.com/office/officeart/2018/5/layout/IconCircleLabelList"/>
    <dgm:cxn modelId="{E8210F03-B07E-44BF-AA07-37CE7889555C}" type="presParOf" srcId="{598F69B0-0466-4010-86A3-F6086E4BE73A}" destId="{7C4876FA-E73E-48B5-A351-48D054601D08}" srcOrd="1" destOrd="0" presId="urn:microsoft.com/office/officeart/2018/5/layout/IconCircleLabelList"/>
    <dgm:cxn modelId="{155DA41A-B880-4B41-89E3-97DA94A93770}" type="presParOf" srcId="{598F69B0-0466-4010-86A3-F6086E4BE73A}" destId="{C2F94C2D-C460-4627-95DC-6E6DEA7EE210}" srcOrd="2" destOrd="0" presId="urn:microsoft.com/office/officeart/2018/5/layout/IconCircleLabelList"/>
    <dgm:cxn modelId="{6E74C255-E631-44CA-B308-4DBAF0E4D5B5}" type="presParOf" srcId="{598F69B0-0466-4010-86A3-F6086E4BE73A}" destId="{0DD50486-B63A-433B-946A-C076A2DADE8B}" srcOrd="3" destOrd="0" presId="urn:microsoft.com/office/officeart/2018/5/layout/IconCircleLabelList"/>
    <dgm:cxn modelId="{0A30228F-DAE2-455C-90A6-195A5D1AD109}" type="presParOf" srcId="{A70BEA87-ECB9-46BC-9955-A62602E41D18}" destId="{71ED1EBE-4379-4531-9B09-6E19E81C3997}" srcOrd="1" destOrd="0" presId="urn:microsoft.com/office/officeart/2018/5/layout/IconCircleLabelList"/>
    <dgm:cxn modelId="{5A8CADE1-5A4A-4356-8275-B2244819E47E}" type="presParOf" srcId="{A70BEA87-ECB9-46BC-9955-A62602E41D18}" destId="{EC64FDDD-850E-4E90-A6E8-6C379385EB80}" srcOrd="2" destOrd="0" presId="urn:microsoft.com/office/officeart/2018/5/layout/IconCircleLabelList"/>
    <dgm:cxn modelId="{70A5837D-4CB7-4979-933D-04D4E771AFB5}" type="presParOf" srcId="{EC64FDDD-850E-4E90-A6E8-6C379385EB80}" destId="{B0E942D6-1E9F-478D-99BD-FAE9AADF10A8}" srcOrd="0" destOrd="0" presId="urn:microsoft.com/office/officeart/2018/5/layout/IconCircleLabelList"/>
    <dgm:cxn modelId="{D2A4C440-A130-4969-BBFB-6EAEE6336725}" type="presParOf" srcId="{EC64FDDD-850E-4E90-A6E8-6C379385EB80}" destId="{0F60ACE2-07A1-4812-9EEA-EDA1008A6BFA}" srcOrd="1" destOrd="0" presId="urn:microsoft.com/office/officeart/2018/5/layout/IconCircleLabelList"/>
    <dgm:cxn modelId="{2F072E4D-CBEA-47FD-83CF-E524694F90DC}" type="presParOf" srcId="{EC64FDDD-850E-4E90-A6E8-6C379385EB80}" destId="{823926D1-D508-48A2-90CE-E285D8931AD5}" srcOrd="2" destOrd="0" presId="urn:microsoft.com/office/officeart/2018/5/layout/IconCircleLabelList"/>
    <dgm:cxn modelId="{EBB488B1-F88B-40BA-8562-583EA6DCB597}" type="presParOf" srcId="{EC64FDDD-850E-4E90-A6E8-6C379385EB80}" destId="{5FF07425-F2DD-43CA-927F-FB3F6252AE58}" srcOrd="3" destOrd="0" presId="urn:microsoft.com/office/officeart/2018/5/layout/IconCircleLabelList"/>
    <dgm:cxn modelId="{4AD40716-6F19-4EAC-A5A7-2F7D3CF8BF06}" type="presParOf" srcId="{A70BEA87-ECB9-46BC-9955-A62602E41D18}" destId="{C2B9CB0A-A0CD-4AE9-AAF7-16BBEFC156EC}" srcOrd="3" destOrd="0" presId="urn:microsoft.com/office/officeart/2018/5/layout/IconCircleLabelList"/>
    <dgm:cxn modelId="{2061460F-3AE1-48B2-A620-AFCA33426CFE}" type="presParOf" srcId="{A70BEA87-ECB9-46BC-9955-A62602E41D18}" destId="{CFE6EF82-1C78-4E82-A472-E870B1E306E3}" srcOrd="4" destOrd="0" presId="urn:microsoft.com/office/officeart/2018/5/layout/IconCircleLabelList"/>
    <dgm:cxn modelId="{01134D42-2BE8-4212-A848-9D97F4C8CF69}" type="presParOf" srcId="{CFE6EF82-1C78-4E82-A472-E870B1E306E3}" destId="{2B5A479D-1FE7-44C1-B5B1-216FD9A7E59B}" srcOrd="0" destOrd="0" presId="urn:microsoft.com/office/officeart/2018/5/layout/IconCircleLabelList"/>
    <dgm:cxn modelId="{C96F956D-D9FD-409D-BBC9-F44AC2C7FE81}" type="presParOf" srcId="{CFE6EF82-1C78-4E82-A472-E870B1E306E3}" destId="{C7FF818D-E5AC-4109-B735-3F691764876B}" srcOrd="1" destOrd="0" presId="urn:microsoft.com/office/officeart/2018/5/layout/IconCircleLabelList"/>
    <dgm:cxn modelId="{BD18538C-3E4E-4F8E-A507-411E4033E6F3}" type="presParOf" srcId="{CFE6EF82-1C78-4E82-A472-E870B1E306E3}" destId="{0C1EC92B-5A84-491F-8C08-AE93A19C0C1C}" srcOrd="2" destOrd="0" presId="urn:microsoft.com/office/officeart/2018/5/layout/IconCircleLabelList"/>
    <dgm:cxn modelId="{C6C4BC34-F3A7-4BC3-8516-C6A70C800368}" type="presParOf" srcId="{CFE6EF82-1C78-4E82-A472-E870B1E306E3}" destId="{AA5871AB-251E-40DB-8D40-426526A51CA1}" srcOrd="3" destOrd="0" presId="urn:microsoft.com/office/officeart/2018/5/layout/IconCircleLabelList"/>
    <dgm:cxn modelId="{FA263C15-32EF-441D-AF0C-617EC0F2EFF0}" type="presParOf" srcId="{A70BEA87-ECB9-46BC-9955-A62602E41D18}" destId="{9B85C3B2-1D32-49D8-A965-72344359E0A6}" srcOrd="5" destOrd="0" presId="urn:microsoft.com/office/officeart/2018/5/layout/IconCircleLabelList"/>
    <dgm:cxn modelId="{E40F088D-5875-4CC3-BBA4-2A4203FA51FB}" type="presParOf" srcId="{A70BEA87-ECB9-46BC-9955-A62602E41D18}" destId="{C22881EE-A8C5-490D-A9BA-9DA9662BF563}" srcOrd="6" destOrd="0" presId="urn:microsoft.com/office/officeart/2018/5/layout/IconCircleLabelList"/>
    <dgm:cxn modelId="{1C4BC95C-04BB-4476-9F25-68637960E346}" type="presParOf" srcId="{C22881EE-A8C5-490D-A9BA-9DA9662BF563}" destId="{4DBE1254-4860-4BE7-886E-1237BB1944CE}" srcOrd="0" destOrd="0" presId="urn:microsoft.com/office/officeart/2018/5/layout/IconCircleLabelList"/>
    <dgm:cxn modelId="{57B73C95-6C62-430E-9BF9-F90EAB4FAADE}" type="presParOf" srcId="{C22881EE-A8C5-490D-A9BA-9DA9662BF563}" destId="{31260EE3-8B03-403D-8DE1-63A6E94C3262}" srcOrd="1" destOrd="0" presId="urn:microsoft.com/office/officeart/2018/5/layout/IconCircleLabelList"/>
    <dgm:cxn modelId="{B4B09786-C5CE-45E7-9D7C-DB4758D63751}" type="presParOf" srcId="{C22881EE-A8C5-490D-A9BA-9DA9662BF563}" destId="{5E9AF195-B188-4809-B77C-C9BC1D227040}" srcOrd="2" destOrd="0" presId="urn:microsoft.com/office/officeart/2018/5/layout/IconCircleLabelList"/>
    <dgm:cxn modelId="{93A59B7C-E7E0-4A27-B7F4-4A6B43F2B889}" type="presParOf" srcId="{C22881EE-A8C5-490D-A9BA-9DA9662BF563}" destId="{0913FA0E-0B27-4F1E-86B8-9A5B75251DC2}" srcOrd="3" destOrd="0" presId="urn:microsoft.com/office/officeart/2018/5/layout/IconCircleLabelList"/>
    <dgm:cxn modelId="{01E33FB0-83D2-48EC-8732-0F60F853B40D}" type="presParOf" srcId="{A70BEA87-ECB9-46BC-9955-A62602E41D18}" destId="{DC1CBDBA-679B-4E6F-B894-59FD4D6F0D92}" srcOrd="7" destOrd="0" presId="urn:microsoft.com/office/officeart/2018/5/layout/IconCircleLabelList"/>
    <dgm:cxn modelId="{5652C224-11E3-4EEA-A984-27DD1A14DE02}" type="presParOf" srcId="{A70BEA87-ECB9-46BC-9955-A62602E41D18}" destId="{B2542DE8-6324-4D44-9B7A-B8E88B8BC0C1}" srcOrd="8" destOrd="0" presId="urn:microsoft.com/office/officeart/2018/5/layout/IconCircleLabelList"/>
    <dgm:cxn modelId="{FBA4392F-A136-47A0-83B1-8EA177C5F073}" type="presParOf" srcId="{B2542DE8-6324-4D44-9B7A-B8E88B8BC0C1}" destId="{D33BC6CC-368F-4C31-9CDC-941DCB6C0FDC}" srcOrd="0" destOrd="0" presId="urn:microsoft.com/office/officeart/2018/5/layout/IconCircleLabelList"/>
    <dgm:cxn modelId="{11709389-0ECC-495F-8C5C-170EC1C54866}" type="presParOf" srcId="{B2542DE8-6324-4D44-9B7A-B8E88B8BC0C1}" destId="{3BD00A8D-502C-4B7A-BC86-999A9D3D9EB1}" srcOrd="1" destOrd="0" presId="urn:microsoft.com/office/officeart/2018/5/layout/IconCircleLabelList"/>
    <dgm:cxn modelId="{14C69DC9-6CC8-4A11-94E8-BA30A29BE217}" type="presParOf" srcId="{B2542DE8-6324-4D44-9B7A-B8E88B8BC0C1}" destId="{C1961DD0-CF97-45B2-A7D7-DA7253B7AA6C}" srcOrd="2" destOrd="0" presId="urn:microsoft.com/office/officeart/2018/5/layout/IconCircleLabelList"/>
    <dgm:cxn modelId="{B8296773-1EDA-46F1-9665-2414CCE0FC3B}" type="presParOf" srcId="{B2542DE8-6324-4D44-9B7A-B8E88B8BC0C1}" destId="{BD447CA3-9B8B-462E-BD21-F5B23D9D93C6}" srcOrd="3" destOrd="0" presId="urn:microsoft.com/office/officeart/2018/5/layout/IconCircleLabelList"/>
    <dgm:cxn modelId="{04DFFE76-10DC-4714-966A-F8202A9E2038}" type="presParOf" srcId="{A70BEA87-ECB9-46BC-9955-A62602E41D18}" destId="{78D2B5AC-67C8-418D-9282-DED32FB6B330}" srcOrd="9" destOrd="0" presId="urn:microsoft.com/office/officeart/2018/5/layout/IconCircleLabelList"/>
    <dgm:cxn modelId="{472AEB20-5FAC-4CBA-97C7-05C7A2CE45B3}" type="presParOf" srcId="{A70BEA87-ECB9-46BC-9955-A62602E41D18}" destId="{B68B33F2-9B1A-47FD-8A31-2BB221FF9FC1}" srcOrd="10" destOrd="0" presId="urn:microsoft.com/office/officeart/2018/5/layout/IconCircleLabelList"/>
    <dgm:cxn modelId="{8B0B8EF8-67A8-4740-B3DB-D82AEFC91819}" type="presParOf" srcId="{B68B33F2-9B1A-47FD-8A31-2BB221FF9FC1}" destId="{A8556A4E-75E8-4868-B374-4B2A76FB57CF}" srcOrd="0" destOrd="0" presId="urn:microsoft.com/office/officeart/2018/5/layout/IconCircleLabelList"/>
    <dgm:cxn modelId="{691A9EEE-817D-4EFB-BD6A-2C86DF945D5D}" type="presParOf" srcId="{B68B33F2-9B1A-47FD-8A31-2BB221FF9FC1}" destId="{DD9C52C9-4263-4C8C-9299-1F14349D8115}" srcOrd="1" destOrd="0" presId="urn:microsoft.com/office/officeart/2018/5/layout/IconCircleLabelList"/>
    <dgm:cxn modelId="{DEEAF123-A7DB-4FF6-A226-7C6DF5709623}" type="presParOf" srcId="{B68B33F2-9B1A-47FD-8A31-2BB221FF9FC1}" destId="{D8455C71-7E40-4A5A-9FA5-1BE9C85478AD}" srcOrd="2" destOrd="0" presId="urn:microsoft.com/office/officeart/2018/5/layout/IconCircleLabelList"/>
    <dgm:cxn modelId="{89C0802C-23BC-464A-A96E-12216415741C}" type="presParOf" srcId="{B68B33F2-9B1A-47FD-8A31-2BB221FF9FC1}" destId="{E8876B11-B192-4341-AF12-0BA1C265EC0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3C936-725C-48A2-82A4-5F33CB30741E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CFDE927-D60C-4A5D-B1B7-ADAA091E3DCC}" type="pres">
      <dgm:prSet presAssocID="{C7B3C936-725C-48A2-82A4-5F33CB30741E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pPr rtl="1"/>
          <a:endParaRPr lang="fa-IR"/>
        </a:p>
      </dgm:t>
    </dgm:pt>
  </dgm:ptLst>
  <dgm:cxnLst>
    <dgm:cxn modelId="{3B54AA3C-8F98-4B7A-BA85-3A4657346C1E}" type="presOf" srcId="{C7B3C936-725C-48A2-82A4-5F33CB30741E}" destId="{4CFDE927-D60C-4A5D-B1B7-ADAA091E3DCC}" srcOrd="0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429D2-3562-4FC8-829C-A7AB8224FEA5}">
      <dsp:nvSpPr>
        <dsp:cNvPr id="0" name=""/>
        <dsp:cNvSpPr/>
      </dsp:nvSpPr>
      <dsp:spPr>
        <a:xfrm>
          <a:off x="222680" y="68327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876FA-E73E-48B5-A351-48D054601D08}">
      <dsp:nvSpPr>
        <dsp:cNvPr id="0" name=""/>
        <dsp:cNvSpPr/>
      </dsp:nvSpPr>
      <dsp:spPr>
        <a:xfrm>
          <a:off x="370987" y="831583"/>
          <a:ext cx="399287" cy="399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50486-B63A-433B-946A-C076A2DADE8B}">
      <dsp:nvSpPr>
        <dsp:cNvPr id="0" name=""/>
        <dsp:cNvSpPr/>
      </dsp:nvSpPr>
      <dsp:spPr>
        <a:xfrm>
          <a:off x="220" y="159593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Executive Summary</a:t>
          </a:r>
        </a:p>
      </dsp:txBody>
      <dsp:txXfrm>
        <a:off x="220" y="1595932"/>
        <a:ext cx="1140820" cy="456328"/>
      </dsp:txXfrm>
    </dsp:sp>
    <dsp:sp modelId="{B0E942D6-1E9F-478D-99BD-FAE9AADF10A8}">
      <dsp:nvSpPr>
        <dsp:cNvPr id="0" name=""/>
        <dsp:cNvSpPr/>
      </dsp:nvSpPr>
      <dsp:spPr>
        <a:xfrm>
          <a:off x="1563144" y="68327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0ACE2-07A1-4812-9EEA-EDA1008A6BFA}">
      <dsp:nvSpPr>
        <dsp:cNvPr id="0" name=""/>
        <dsp:cNvSpPr/>
      </dsp:nvSpPr>
      <dsp:spPr>
        <a:xfrm>
          <a:off x="1711450" y="831583"/>
          <a:ext cx="399287" cy="399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07425-F2DD-43CA-927F-FB3F6252AE58}">
      <dsp:nvSpPr>
        <dsp:cNvPr id="0" name=""/>
        <dsp:cNvSpPr/>
      </dsp:nvSpPr>
      <dsp:spPr>
        <a:xfrm>
          <a:off x="1340684" y="159593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Introduction</a:t>
          </a:r>
        </a:p>
      </dsp:txBody>
      <dsp:txXfrm>
        <a:off x="1340684" y="1595932"/>
        <a:ext cx="1140820" cy="456328"/>
      </dsp:txXfrm>
    </dsp:sp>
    <dsp:sp modelId="{2B5A479D-1FE7-44C1-B5B1-216FD9A7E59B}">
      <dsp:nvSpPr>
        <dsp:cNvPr id="0" name=""/>
        <dsp:cNvSpPr/>
      </dsp:nvSpPr>
      <dsp:spPr>
        <a:xfrm>
          <a:off x="2903608" y="68327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F818D-E5AC-4109-B735-3F691764876B}">
      <dsp:nvSpPr>
        <dsp:cNvPr id="0" name=""/>
        <dsp:cNvSpPr/>
      </dsp:nvSpPr>
      <dsp:spPr>
        <a:xfrm>
          <a:off x="3051914" y="831583"/>
          <a:ext cx="399287" cy="3992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871AB-251E-40DB-8D40-426526A51CA1}">
      <dsp:nvSpPr>
        <dsp:cNvPr id="0" name=""/>
        <dsp:cNvSpPr/>
      </dsp:nvSpPr>
      <dsp:spPr>
        <a:xfrm>
          <a:off x="2681148" y="159593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Methodology</a:t>
          </a:r>
        </a:p>
      </dsp:txBody>
      <dsp:txXfrm>
        <a:off x="2681148" y="1595932"/>
        <a:ext cx="1140820" cy="456328"/>
      </dsp:txXfrm>
    </dsp:sp>
    <dsp:sp modelId="{4DBE1254-4860-4BE7-886E-1237BB1944CE}">
      <dsp:nvSpPr>
        <dsp:cNvPr id="0" name=""/>
        <dsp:cNvSpPr/>
      </dsp:nvSpPr>
      <dsp:spPr>
        <a:xfrm>
          <a:off x="222680" y="233746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60EE3-8B03-403D-8DE1-63A6E94C3262}">
      <dsp:nvSpPr>
        <dsp:cNvPr id="0" name=""/>
        <dsp:cNvSpPr/>
      </dsp:nvSpPr>
      <dsp:spPr>
        <a:xfrm>
          <a:off x="370987" y="2485772"/>
          <a:ext cx="399287" cy="3992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3FA0E-0B27-4F1E-86B8-9A5B75251DC2}">
      <dsp:nvSpPr>
        <dsp:cNvPr id="0" name=""/>
        <dsp:cNvSpPr/>
      </dsp:nvSpPr>
      <dsp:spPr>
        <a:xfrm>
          <a:off x="220" y="325012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Results</a:t>
          </a:r>
        </a:p>
      </dsp:txBody>
      <dsp:txXfrm>
        <a:off x="220" y="3250122"/>
        <a:ext cx="1140820" cy="456328"/>
      </dsp:txXfrm>
    </dsp:sp>
    <dsp:sp modelId="{D33BC6CC-368F-4C31-9CDC-941DCB6C0FDC}">
      <dsp:nvSpPr>
        <dsp:cNvPr id="0" name=""/>
        <dsp:cNvSpPr/>
      </dsp:nvSpPr>
      <dsp:spPr>
        <a:xfrm>
          <a:off x="1563144" y="233746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00A8D-502C-4B7A-BC86-999A9D3D9EB1}">
      <dsp:nvSpPr>
        <dsp:cNvPr id="0" name=""/>
        <dsp:cNvSpPr/>
      </dsp:nvSpPr>
      <dsp:spPr>
        <a:xfrm>
          <a:off x="1711450" y="2485772"/>
          <a:ext cx="399287" cy="3992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47CA3-9B8B-462E-BD21-F5B23D9D93C6}">
      <dsp:nvSpPr>
        <dsp:cNvPr id="0" name=""/>
        <dsp:cNvSpPr/>
      </dsp:nvSpPr>
      <dsp:spPr>
        <a:xfrm>
          <a:off x="1340684" y="325012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Conclusion</a:t>
          </a:r>
        </a:p>
      </dsp:txBody>
      <dsp:txXfrm>
        <a:off x="1340684" y="3250122"/>
        <a:ext cx="1140820" cy="456328"/>
      </dsp:txXfrm>
    </dsp:sp>
    <dsp:sp modelId="{A8556A4E-75E8-4868-B374-4B2A76FB57CF}">
      <dsp:nvSpPr>
        <dsp:cNvPr id="0" name=""/>
        <dsp:cNvSpPr/>
      </dsp:nvSpPr>
      <dsp:spPr>
        <a:xfrm>
          <a:off x="2903608" y="233746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C52C9-4263-4C8C-9299-1F14349D8115}">
      <dsp:nvSpPr>
        <dsp:cNvPr id="0" name=""/>
        <dsp:cNvSpPr/>
      </dsp:nvSpPr>
      <dsp:spPr>
        <a:xfrm>
          <a:off x="3051914" y="2485772"/>
          <a:ext cx="399287" cy="3992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76B11-B192-4341-AF12-0BA1C265EC06}">
      <dsp:nvSpPr>
        <dsp:cNvPr id="0" name=""/>
        <dsp:cNvSpPr/>
      </dsp:nvSpPr>
      <dsp:spPr>
        <a:xfrm>
          <a:off x="2681148" y="325012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/>
            <a:t>Appendix</a:t>
          </a:r>
        </a:p>
      </dsp:txBody>
      <dsp:txXfrm>
        <a:off x="2681148" y="3250122"/>
        <a:ext cx="1140820" cy="456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4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2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6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3.JPG"/><Relationship Id="rId4" Type="http://schemas.openxmlformats.org/officeDocument/2006/relationships/image" Target="../media/image2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Shokoufeh</a:t>
            </a:r>
            <a:r>
              <a:rPr lang="en-US" sz="2000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Mohammadi</a:t>
            </a:r>
            <a:endParaRPr lang="en-US" sz="2000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…-..-2023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FDF64694-E93E-4AB9-9AF3-B1323B743F0C}"/>
              </a:ext>
            </a:extLst>
          </p:cNvPr>
          <p:cNvSpPr txBox="1"/>
          <p:nvPr/>
        </p:nvSpPr>
        <p:spPr>
          <a:xfrm>
            <a:off x="888546" y="5424054"/>
            <a:ext cx="5364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2"/>
                </a:solidFill>
                <a:latin typeface="Abadi"/>
              </a:rPr>
              <a:t>GitHub </a:t>
            </a:r>
            <a:r>
              <a:rPr lang="de-DE" sz="2000" dirty="0">
                <a:solidFill>
                  <a:schemeClr val="bg1"/>
                </a:solidFill>
              </a:rPr>
              <a:t>: </a:t>
            </a:r>
            <a:r>
              <a:rPr lang="de-DE" sz="2000" dirty="0">
                <a:solidFill>
                  <a:schemeClr val="bg2"/>
                </a:solidFill>
                <a:latin typeface="Abadi"/>
              </a:rPr>
              <a:t>shokoufeh1992/capstone</a:t>
            </a:r>
            <a:endParaRPr lang="de-DE" sz="20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5D70C17E-CB66-44AD-84B9-C4F411B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38" y="1311534"/>
            <a:ext cx="9569979" cy="42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A444306-C633-4737-9DDC-0455305CD5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52055" y="1864821"/>
            <a:ext cx="10338954" cy="43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0109" y="1527465"/>
            <a:ext cx="12011891" cy="576695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Displaying the names of the unique launch sites in the space mission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5 records where launch sites begin with the string 'KSC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the total payload mass carried by boosters launched by NASA (CRS)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average payload mass carried by booster version F9 v1.1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date where the successful landing outcome in drone ship was achieved.</a:t>
            </a:r>
          </a:p>
          <a:p>
            <a:pPr marL="5715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names of the boosters which have success in ground pad and have payload mass greater than 4000 but less than 6000</a:t>
            </a:r>
          </a:p>
          <a:p>
            <a:pPr marL="5715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total number of successful and failure mission outcomes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names of the booster versions which have carried the maximum payload mass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records which will display the month names, successful landing outcomes in ground pad booster versions, launch site for the months in year 2017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Ranking the count of successful landing outcomes between the date 2010 06 04 and 2017 03 20 in descending order.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187036"/>
            <a:ext cx="10515600" cy="71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xmlns="" id="{F362B540-DC5A-487F-A83E-7B6CDA5F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3489"/>
            <a:ext cx="10583789" cy="49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xmlns="" id="{C681C32C-7AFC-4BB3-9088-65CBDFC5D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917275" y="4583954"/>
            <a:ext cx="5857598" cy="1234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with Plotly Dash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739D7CA-2F31-4318-AF09-C24F5C4FA0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29665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xmlns="" id="{199C0ED0-69DE-4C31-A5CF-E2A46FD302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xmlns="" id="{8D42B8BD-40AF-488E-8A79-D7256C9172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39"/>
            <a:ext cx="4453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05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sz="105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CB593EA-2F98-479F-B4C4-F366571FA6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xmlns="" id="{CEBAD64C-AFA7-4282-BB75-2437B66D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2" y="597450"/>
            <a:ext cx="2596212" cy="2472891"/>
          </a:xfrm>
          <a:prstGeom prst="rect">
            <a:avLst/>
          </a:prstGeom>
        </p:spPr>
      </p:pic>
      <p:pic>
        <p:nvPicPr>
          <p:cNvPr id="12" name="Grafik 11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xmlns="" id="{36074D45-705B-4F69-A0EE-DE177815D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455" y="605608"/>
            <a:ext cx="2613376" cy="2456573"/>
          </a:xfrm>
          <a:prstGeom prst="rect">
            <a:avLst/>
          </a:prstGeom>
        </p:spPr>
      </p:pic>
      <p:pic>
        <p:nvPicPr>
          <p:cNvPr id="10" name="Grafik 9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xmlns="" id="{60D88531-518D-4B64-8F33-18D3BC4B4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987" y="581378"/>
            <a:ext cx="2589181" cy="2505032"/>
          </a:xfrm>
          <a:prstGeom prst="rect">
            <a:avLst/>
          </a:prstGeom>
        </p:spPr>
      </p:pic>
      <p:pic>
        <p:nvPicPr>
          <p:cNvPr id="6" name="Grafik 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xmlns="" id="{7549318F-3842-4519-9F80-A4E0A7A6D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702" y="569957"/>
            <a:ext cx="2572901" cy="2527875"/>
          </a:xfrm>
          <a:prstGeom prst="rect">
            <a:avLst/>
          </a:prstGeom>
        </p:spPr>
      </p:pic>
      <p:pic>
        <p:nvPicPr>
          <p:cNvPr id="14" name="Grafik 13" descr="Ein Bild, das Text, Screenshot, Zahl, Rechteck enthält.&#10;&#10;Automatisch generierte Beschreibung">
            <a:extLst>
              <a:ext uri="{FF2B5EF4-FFF2-40B4-BE49-F238E27FC236}">
                <a16:creationId xmlns:a16="http://schemas.microsoft.com/office/drawing/2014/main" xmlns="" id="{3CF3F09F-AA8C-4B5F-9C5B-4A16CE2ED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72" y="3429000"/>
            <a:ext cx="5320141" cy="2926078"/>
          </a:xfrm>
          <a:prstGeom prst="rect">
            <a:avLst/>
          </a:prstGeom>
        </p:spPr>
      </p:pic>
      <p:sp>
        <p:nvSpPr>
          <p:cNvPr id="27" name="Rectangle 20">
            <a:extLst>
              <a:ext uri="{FF2B5EF4-FFF2-40B4-BE49-F238E27FC236}">
                <a16:creationId xmlns:a16="http://schemas.microsoft.com/office/drawing/2014/main" xmlns="" id="{39BEB6D0-9E4E-4221-93D1-74ABECEE9E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592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6491653" y="3799272"/>
            <a:ext cx="5193748" cy="637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sz="1800">
                <a:solidFill>
                  <a:srgbClr val="FFFFFF"/>
                </a:solidFill>
                <a:effectLst/>
              </a:rPr>
              <a:t>The SVM, KNN, and Logistic Regression model achieved the highest accuracy at 83.3%, while the SVM performs the best in terms of Area Under the Curve at 0.958.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788" y="6312958"/>
            <a:ext cx="613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280555" y="586855"/>
            <a:ext cx="3387533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29101" y="649480"/>
            <a:ext cx="7136506" cy="597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SVM, KNN, and Logistic Regression models are the best in terms of prediction accuracy for this dataset.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Low weighted payloads perform better than the heavier payloads.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success rates for SpaceX launches is directly proportional time in years they will eventually perfect the launches.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KSC LC 39A had the most successful launches from all the sites.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Orbit GEO,HEO,SSO,ES L1 has the best Success Rate.</a:t>
            </a:r>
          </a:p>
          <a:p>
            <a:pPr lvl="1"/>
            <a:endParaRPr lang="en-US" dirty="0"/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xmlns="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ransport, Satellit, Weltraum, Raum enthält.&#10;&#10;Automatisch generierte Beschreibung">
            <a:extLst>
              <a:ext uri="{FF2B5EF4-FFF2-40B4-BE49-F238E27FC236}">
                <a16:creationId xmlns:a16="http://schemas.microsoft.com/office/drawing/2014/main" xmlns="" id="{A11867F1-42C6-4F99-AD26-4DAE57637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9018203" y="541770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xmlns="" id="{A4D5557B-BE98-EBC5-9CC6-B2A31F21D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982889"/>
              </p:ext>
            </p:extLst>
          </p:nvPr>
        </p:nvGraphicFramePr>
        <p:xfrm>
          <a:off x="7531610" y="1787236"/>
          <a:ext cx="3822189" cy="4389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65118"/>
            <a:ext cx="6293952" cy="53097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collection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wrangling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with data visualization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with SQL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Building an interactive map with Folium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Building a Dashboard with Plotly Dash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Predictive analysis (Classification)</a:t>
            </a:r>
            <a:endParaRPr lang="en-US" sz="3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xmlns="" id="{69197616-B4A6-472F-87AB-3E199E3121FF}"/>
              </a:ext>
            </a:extLst>
          </p:cNvPr>
          <p:cNvSpPr txBox="1"/>
          <p:nvPr/>
        </p:nvSpPr>
        <p:spPr>
          <a:xfrm>
            <a:off x="7481455" y="1589809"/>
            <a:ext cx="4353790" cy="206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results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Interactive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Predictive analysis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Folium Map Screenshot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1D5F074-F838-4D29-A12F-0B67A788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478712"/>
            <a:ext cx="7836878" cy="59769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Folium Map Screenshot 2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FA63A344-62A6-44A6-85DF-54A36721316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147922" y="1315469"/>
            <a:ext cx="7910933" cy="47736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463824" y="2060524"/>
            <a:ext cx="323655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Folium Map Screenshot 3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F1B8EABC-FAD5-429A-8264-9CED46E9D5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02428" y="1279340"/>
            <a:ext cx="7225748" cy="42993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3194986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Screenshot 1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36EA5705-8447-4E7E-A608-9064013D3E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02427" y="1724891"/>
            <a:ext cx="7649947" cy="38238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8FC9BE17-9A7B-462D-AE50-3D8777387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ransport, Satellit, Raum, Weltraum enthält.&#10;&#10;Automatisch generierte Beschreibung">
            <a:extLst>
              <a:ext uri="{FF2B5EF4-FFF2-40B4-BE49-F238E27FC236}">
                <a16:creationId xmlns:a16="http://schemas.microsoft.com/office/drawing/2014/main" xmlns="" id="{1D35CA9F-D845-42AB-8CDA-FA08B0B2F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7" r="13818" b="158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EBE8569-6AEC-4B8C-8D53-2DE337CDB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058797" y="-6984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24815" y="1509536"/>
            <a:ext cx="5582897" cy="5238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The project task is to predicting if the first stage of the SpaceX Falcon 9 rocket will land successfully.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60040" y="2767106"/>
            <a:ext cx="3205377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Screenshot 2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345BD3A7-2DB7-4779-B165-E58C513C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77" y="1577402"/>
            <a:ext cx="7685995" cy="37031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Screenshot 3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F2607922-7D74-46E9-8DB0-078C275451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475509"/>
            <a:ext cx="10414000" cy="48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3" name="Grafik 2" descr="Ein Bild, das Text, Screenshot, Zahl, Rechteck enthält.&#10;&#10;Automatisch generierte Beschreibung">
            <a:extLst>
              <a:ext uri="{FF2B5EF4-FFF2-40B4-BE49-F238E27FC236}">
                <a16:creationId xmlns:a16="http://schemas.microsoft.com/office/drawing/2014/main" xmlns="" id="{20A18355-F3D6-41B5-A025-14853471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550718"/>
            <a:ext cx="7616922" cy="59020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xmlns="" id="{398F3DEE-0E56-499F-AFAE-C2DA7C2C8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32A21FE-C56B-42B6-82D1-D3F0C4A47A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4BE011A-C166-4E7B-A300-186767380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xmlns="" id="{1261A9AF-2897-4CFD-9D9D-17105C8A22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99608" y="1282890"/>
            <a:ext cx="2951168" cy="2756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755E56EF-ADF6-479C-99B3-ADDDE69597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783596" y="3602565"/>
            <a:ext cx="2469272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xmlns="" id="{7DA8450B-9D07-45AC-880C-5D8AD4D57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7" r="4" b="10172"/>
          <a:stretch/>
        </p:blipFill>
        <p:spPr>
          <a:xfrm>
            <a:off x="4032902" y="3428999"/>
            <a:ext cx="4083839" cy="3446819"/>
          </a:xfrm>
          <a:prstGeom prst="rect">
            <a:avLst/>
          </a:prstGeom>
        </p:spPr>
      </p:pic>
      <p:pic>
        <p:nvPicPr>
          <p:cNvPr id="7" name="Grafik 6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xmlns="" id="{E7270CD2-C262-4789-8ED7-01C43FA7D7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70" r="4" b="8247"/>
          <a:stretch/>
        </p:blipFill>
        <p:spPr>
          <a:xfrm>
            <a:off x="4032902" y="1658"/>
            <a:ext cx="4083839" cy="3438124"/>
          </a:xfrm>
          <a:prstGeom prst="rect">
            <a:avLst/>
          </a:prstGeom>
        </p:spPr>
      </p:pic>
      <p:pic>
        <p:nvPicPr>
          <p:cNvPr id="10" name="Grafik 9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xmlns="" id="{98BD2525-2024-4B9B-BBB8-4144A4088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34" r="4" b="8433"/>
          <a:stretch/>
        </p:blipFill>
        <p:spPr>
          <a:xfrm>
            <a:off x="8116741" y="3428999"/>
            <a:ext cx="4083837" cy="3446819"/>
          </a:xfrm>
          <a:prstGeom prst="rect">
            <a:avLst/>
          </a:prstGeom>
        </p:spPr>
      </p:pic>
      <p:pic>
        <p:nvPicPr>
          <p:cNvPr id="12" name="Grafik 11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xmlns="" id="{70132E3B-2DB8-44BD-AA81-572B50858B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0" r="4" b="8021"/>
          <a:stretch/>
        </p:blipFill>
        <p:spPr>
          <a:xfrm>
            <a:off x="8116741" y="1658"/>
            <a:ext cx="4083839" cy="3438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8FC9BE17-9A7B-462D-AE50-3D8777387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Himmel, draußen, Blitz, Nacht enthält.&#10;&#10;Automatisch generierte Beschreibung">
            <a:extLst>
              <a:ext uri="{FF2B5EF4-FFF2-40B4-BE49-F238E27FC236}">
                <a16:creationId xmlns:a16="http://schemas.microsoft.com/office/drawing/2014/main" xmlns="" id="{05ABF256-214C-4515-8E13-67CE558D3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0" t="9091" r="272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EBE8569-6AEC-4B8C-8D53-2DE337CDB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371094" y="9154"/>
            <a:ext cx="3438144" cy="7520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8244" y="1561340"/>
            <a:ext cx="5271170" cy="47143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The SVM, KNN, and Logistic Regression models are the best in terms of prediction accuracy for this dataset.</a:t>
            </a:r>
          </a:p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Low weighted payloads perform better than the heavier payloads.</a:t>
            </a:r>
          </a:p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The success rates for SpaceX launches is directly proportional time in years they will eventually perfect the launches.</a:t>
            </a:r>
          </a:p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KSC LC 39A had the most successful launches from all the sites.</a:t>
            </a:r>
          </a:p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 Orbit GEO,HEO,SSO,ES L1 has the best Success Rate.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30036"/>
            <a:ext cx="10687961" cy="546264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chemeClr val="tx1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7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SpaceX Rest API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7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Web Scrapping from Wikipedia</a:t>
            </a:r>
            <a:endParaRPr lang="en-US" sz="7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7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One Hot Encoding data fields for Machine Learning and data cleaning of null values and irrelevant columns</a:t>
            </a:r>
            <a:endParaRPr lang="en-US" sz="76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 </a:t>
            </a:r>
            <a:r>
              <a:rPr lang="en-US" sz="7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LR, KNN, SVM, DT models have been built and evaluated for the best classifier</a:t>
            </a: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Abadi"/>
              </a:rPr>
              <a:t>Methodology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xmlns="" id="{A303902E-53FD-44F2-A116-3B0BAEFA3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62333"/>
              </p:ext>
            </p:extLst>
          </p:nvPr>
        </p:nvGraphicFramePr>
        <p:xfrm>
          <a:off x="5965476" y="1870652"/>
          <a:ext cx="6863338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0D59C151-E010-4208-A488-35205C205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371600"/>
            <a:ext cx="5462874" cy="5257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SpaceX launch data that is gathered from the SpaceX REST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API will give us data about launches, including information about the rocket used, payload delivered, launch specifications, landing specifications, and landing outcome.</a:t>
            </a:r>
            <a:endParaRPr lang="en-US" sz="2000" dirty="0">
              <a:solidFill>
                <a:schemeClr val="accent3">
                  <a:lumMod val="25000"/>
                </a:schemeClr>
              </a:solidFill>
              <a:effectLst/>
              <a:latin typeface="Abadi" panose="020B06040201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SpaceX REST API endpoints, or URL, starts with api.spacexdata.com/v4/.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Another popular data source for obtaining Falcon 9 Launch data is web scraping Wikipedia using Beautiful Soup.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444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468683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8B931498-F1D6-4EC3-8A7E-8407311591A4}"/>
              </a:ext>
            </a:extLst>
          </p:cNvPr>
          <p:cNvSpPr txBox="1">
            <a:spLocks/>
          </p:cNvSpPr>
          <p:nvPr/>
        </p:nvSpPr>
        <p:spPr>
          <a:xfrm>
            <a:off x="5652666" y="1878638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Use </a:t>
            </a:r>
            <a:br>
              <a:rPr lang="en-US" dirty="0"/>
            </a:br>
            <a:r>
              <a:rPr lang="en-US" dirty="0"/>
              <a:t>SpaceX</a:t>
            </a:r>
            <a:br>
              <a:rPr lang="en-US" dirty="0"/>
            </a:br>
            <a:r>
              <a:rPr lang="en-US" dirty="0"/>
              <a:t>Rest API</a:t>
            </a:r>
          </a:p>
        </p:txBody>
      </p:sp>
      <p:sp>
        <p:nvSpPr>
          <p:cNvPr id="11" name="Arrow: Right 6">
            <a:extLst>
              <a:ext uri="{FF2B5EF4-FFF2-40B4-BE49-F238E27FC236}">
                <a16:creationId xmlns:a16="http://schemas.microsoft.com/office/drawing/2014/main" xmlns="" id="{80415923-2704-4C05-9E91-5FAA80278176}"/>
              </a:ext>
            </a:extLst>
          </p:cNvPr>
          <p:cNvSpPr/>
          <p:nvPr/>
        </p:nvSpPr>
        <p:spPr>
          <a:xfrm>
            <a:off x="7039633" y="2541880"/>
            <a:ext cx="1828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xmlns="" id="{A42CDE3C-2E74-4E40-9CD9-47386E9B96CB}"/>
              </a:ext>
            </a:extLst>
          </p:cNvPr>
          <p:cNvSpPr/>
          <p:nvPr/>
        </p:nvSpPr>
        <p:spPr>
          <a:xfrm>
            <a:off x="7179294" y="1870652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Returns</a:t>
            </a:r>
            <a:br>
              <a:rPr lang="en-US" sz="1600" dirty="0"/>
            </a:br>
            <a:r>
              <a:rPr lang="en-US" sz="1600" dirty="0"/>
              <a:t>SpaceX</a:t>
            </a:r>
            <a:br>
              <a:rPr lang="en-US" sz="1600" dirty="0"/>
            </a:br>
            <a:r>
              <a:rPr lang="en-US" sz="1600" dirty="0"/>
              <a:t>data in</a:t>
            </a:r>
            <a:br>
              <a:rPr lang="en-US" sz="1600" dirty="0"/>
            </a:br>
            <a:r>
              <a:rPr lang="en-US" sz="1600" dirty="0"/>
              <a:t>Json</a:t>
            </a:r>
          </a:p>
        </p:txBody>
      </p:sp>
      <p:sp>
        <p:nvSpPr>
          <p:cNvPr id="14" name="Arrow: Right 8">
            <a:extLst>
              <a:ext uri="{FF2B5EF4-FFF2-40B4-BE49-F238E27FC236}">
                <a16:creationId xmlns:a16="http://schemas.microsoft.com/office/drawing/2014/main" xmlns="" id="{FC6478AE-F057-46E7-8AD1-B4843DB62BB9}"/>
              </a:ext>
            </a:extLst>
          </p:cNvPr>
          <p:cNvSpPr/>
          <p:nvPr/>
        </p:nvSpPr>
        <p:spPr>
          <a:xfrm>
            <a:off x="8538825" y="2531542"/>
            <a:ext cx="1828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xmlns="" id="{E96CF0D5-3894-4D22-875F-5804CCFD9EB5}"/>
              </a:ext>
            </a:extLst>
          </p:cNvPr>
          <p:cNvSpPr/>
          <p:nvPr/>
        </p:nvSpPr>
        <p:spPr>
          <a:xfrm>
            <a:off x="8721705" y="1856966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Normalize</a:t>
            </a:r>
            <a:br>
              <a:rPr lang="en-US" sz="1600" dirty="0"/>
            </a:br>
            <a:r>
              <a:rPr lang="en-US" sz="1600" dirty="0"/>
              <a:t>data into csv file</a:t>
            </a:r>
          </a:p>
        </p:txBody>
      </p:sp>
      <p:cxnSp>
        <p:nvCxnSpPr>
          <p:cNvPr id="16" name="Connector: Elbow 13">
            <a:extLst>
              <a:ext uri="{FF2B5EF4-FFF2-40B4-BE49-F238E27FC236}">
                <a16:creationId xmlns:a16="http://schemas.microsoft.com/office/drawing/2014/main" xmlns="" id="{CD0AA499-65B9-466B-AC8C-360E7AE06BB3}"/>
              </a:ext>
            </a:extLst>
          </p:cNvPr>
          <p:cNvCxnSpPr>
            <a:cxnSpLocks/>
          </p:cNvCxnSpPr>
          <p:nvPr/>
        </p:nvCxnSpPr>
        <p:spPr>
          <a:xfrm>
            <a:off x="9786739" y="2541880"/>
            <a:ext cx="2162806" cy="1976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xmlns="" id="{6A52AAFC-DEAC-4C86-BA84-A071C4CAF919}"/>
              </a:ext>
            </a:extLst>
          </p:cNvPr>
          <p:cNvSpPr/>
          <p:nvPr/>
        </p:nvSpPr>
        <p:spPr>
          <a:xfrm>
            <a:off x="5706344" y="3516323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HTML</a:t>
            </a:r>
            <a:br>
              <a:rPr lang="en-US" sz="1600" dirty="0"/>
            </a:br>
            <a:r>
              <a:rPr lang="en-US" sz="1600" dirty="0"/>
              <a:t>Response from Wikipedia</a:t>
            </a:r>
          </a:p>
        </p:txBody>
      </p:sp>
      <p:sp>
        <p:nvSpPr>
          <p:cNvPr id="18" name="Arrow: Right 19">
            <a:extLst>
              <a:ext uri="{FF2B5EF4-FFF2-40B4-BE49-F238E27FC236}">
                <a16:creationId xmlns:a16="http://schemas.microsoft.com/office/drawing/2014/main" xmlns="" id="{A0D0E5F5-9366-4B1D-9080-F76079E47F1A}"/>
              </a:ext>
            </a:extLst>
          </p:cNvPr>
          <p:cNvSpPr/>
          <p:nvPr/>
        </p:nvSpPr>
        <p:spPr>
          <a:xfrm>
            <a:off x="7081781" y="3999365"/>
            <a:ext cx="1828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xmlns="" id="{E9368A1A-BFBE-43FD-87D0-01895AC04939}"/>
              </a:ext>
            </a:extLst>
          </p:cNvPr>
          <p:cNvSpPr>
            <a:spLocks/>
          </p:cNvSpPr>
          <p:nvPr/>
        </p:nvSpPr>
        <p:spPr>
          <a:xfrm>
            <a:off x="7247975" y="3445127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data using beautiful </a:t>
            </a:r>
            <a:br>
              <a:rPr lang="en-US" dirty="0"/>
            </a:br>
            <a:r>
              <a:rPr lang="en-US" dirty="0"/>
              <a:t>soup</a:t>
            </a:r>
          </a:p>
        </p:txBody>
      </p:sp>
      <p:sp>
        <p:nvSpPr>
          <p:cNvPr id="20" name="Arrow: Right 21">
            <a:extLst>
              <a:ext uri="{FF2B5EF4-FFF2-40B4-BE49-F238E27FC236}">
                <a16:creationId xmlns:a16="http://schemas.microsoft.com/office/drawing/2014/main" xmlns="" id="{5FBB101B-EDF8-42E2-8F8A-0698B5BD1107}"/>
              </a:ext>
            </a:extLst>
          </p:cNvPr>
          <p:cNvSpPr/>
          <p:nvPr/>
        </p:nvSpPr>
        <p:spPr>
          <a:xfrm>
            <a:off x="8631459" y="3988761"/>
            <a:ext cx="1828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xmlns="" id="{736CA472-4862-4B19-A357-8D9962068579}"/>
              </a:ext>
            </a:extLst>
          </p:cNvPr>
          <p:cNvSpPr/>
          <p:nvPr/>
        </p:nvSpPr>
        <p:spPr>
          <a:xfrm>
            <a:off x="8806692" y="3469709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</a:t>
            </a:r>
            <a:br>
              <a:rPr lang="en-US" dirty="0"/>
            </a:br>
            <a:r>
              <a:rPr lang="en-US" dirty="0"/>
              <a:t>data into csv file</a:t>
            </a:r>
          </a:p>
        </p:txBody>
      </p:sp>
      <p:cxnSp>
        <p:nvCxnSpPr>
          <p:cNvPr id="22" name="Connector: Elbow 23">
            <a:extLst>
              <a:ext uri="{FF2B5EF4-FFF2-40B4-BE49-F238E27FC236}">
                <a16:creationId xmlns:a16="http://schemas.microsoft.com/office/drawing/2014/main" xmlns="" id="{57241E90-36B3-4C3E-8865-18273C68BBA1}"/>
              </a:ext>
            </a:extLst>
          </p:cNvPr>
          <p:cNvCxnSpPr>
            <a:cxnSpLocks/>
          </p:cNvCxnSpPr>
          <p:nvPr/>
        </p:nvCxnSpPr>
        <p:spPr>
          <a:xfrm flipV="1">
            <a:off x="10178292" y="4033230"/>
            <a:ext cx="1393762" cy="403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7">
            <a:extLst>
              <a:ext uri="{FF2B5EF4-FFF2-40B4-BE49-F238E27FC236}">
                <a16:creationId xmlns:a16="http://schemas.microsoft.com/office/drawing/2014/main" xmlns="" id="{92BB47DA-8163-4BC9-9FD3-7AB4D8D9A448}"/>
              </a:ext>
            </a:extLst>
          </p:cNvPr>
          <p:cNvSpPr/>
          <p:nvPr/>
        </p:nvSpPr>
        <p:spPr>
          <a:xfrm>
            <a:off x="10526001" y="2714260"/>
            <a:ext cx="1526842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Ready for data </a:t>
            </a:r>
            <a:br>
              <a:rPr lang="en-US" sz="1600" dirty="0"/>
            </a:br>
            <a:r>
              <a:rPr lang="en-US" sz="1600" dirty="0"/>
              <a:t>consolidation &amp;wrangling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5382" y="1823750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98964" y="1253774"/>
            <a:ext cx="7346372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Grafik 7" descr="Ein Bild, das Text, Schrift, Screenshot, Informationen enthält.&#10;&#10;Automatisch generierte Beschreibung">
            <a:extLst>
              <a:ext uri="{FF2B5EF4-FFF2-40B4-BE49-F238E27FC236}">
                <a16:creationId xmlns:a16="http://schemas.microsoft.com/office/drawing/2014/main" xmlns="" id="{76AA22C8-56D6-47AE-B425-8E9B1172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5878"/>
            <a:ext cx="8534400" cy="1226820"/>
          </a:xfrm>
          <a:prstGeom prst="rect">
            <a:avLst/>
          </a:prstGeom>
        </p:spPr>
      </p:pic>
      <p:pic>
        <p:nvPicPr>
          <p:cNvPr id="10" name="Grafik 9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xmlns="" id="{0E20CA8C-71C4-4F13-997F-EEA136BB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033625"/>
            <a:ext cx="8534400" cy="2276824"/>
          </a:xfrm>
          <a:prstGeom prst="rect">
            <a:avLst/>
          </a:prstGeom>
        </p:spPr>
      </p:pic>
      <p:pic>
        <p:nvPicPr>
          <p:cNvPr id="12" name="Grafik 11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xmlns="" id="{E0D2A340-7617-4CCC-8021-F244E76E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5310449"/>
            <a:ext cx="8534400" cy="1547551"/>
          </a:xfrm>
          <a:prstGeom prst="rect">
            <a:avLst/>
          </a:prstGeom>
        </p:spPr>
      </p:pic>
      <p:sp>
        <p:nvSpPr>
          <p:cNvPr id="13" name="Pfeil: nach links gekrümmt 12">
            <a:extLst>
              <a:ext uri="{FF2B5EF4-FFF2-40B4-BE49-F238E27FC236}">
                <a16:creationId xmlns:a16="http://schemas.microsoft.com/office/drawing/2014/main" xmlns="" id="{2485DA61-582D-4803-ABEC-C9B6042E6935}"/>
              </a:ext>
            </a:extLst>
          </p:cNvPr>
          <p:cNvSpPr/>
          <p:nvPr/>
        </p:nvSpPr>
        <p:spPr>
          <a:xfrm>
            <a:off x="9354852" y="2089969"/>
            <a:ext cx="731520" cy="18274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Pfeil: nach links gekrümmt 15">
            <a:extLst>
              <a:ext uri="{FF2B5EF4-FFF2-40B4-BE49-F238E27FC236}">
                <a16:creationId xmlns:a16="http://schemas.microsoft.com/office/drawing/2014/main" xmlns="" id="{88402C9C-8E09-401B-A98A-A1592A5F124A}"/>
              </a:ext>
            </a:extLst>
          </p:cNvPr>
          <p:cNvSpPr/>
          <p:nvPr/>
        </p:nvSpPr>
        <p:spPr>
          <a:xfrm>
            <a:off x="9445336" y="4491947"/>
            <a:ext cx="731520" cy="18274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3190009"/>
            <a:ext cx="3932238" cy="119495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latin typeface="Abadi"/>
              </a:rPr>
              <a:t>Web Scraping from Wikipedia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32BF88-3921-4FB2-B205-A26DD02D1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392499"/>
            <a:ext cx="5613400" cy="52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155be751-a274-42e8-93fb-f39d3b9bccc8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f80a141d-92ca-4d3d-9308-f7e7b1d44c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1097</Words>
  <Application>Microsoft Office PowerPoint</Application>
  <PresentationFormat>Widescreen</PresentationFormat>
  <Paragraphs>217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Admin</cp:lastModifiedBy>
  <cp:revision>214</cp:revision>
  <dcterms:created xsi:type="dcterms:W3CDTF">2021-04-29T18:58:34Z</dcterms:created>
  <dcterms:modified xsi:type="dcterms:W3CDTF">2023-11-07T16:40:59Z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